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4" r:id="rId2"/>
    <p:sldId id="256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257" r:id="rId33"/>
    <p:sldId id="258" r:id="rId34"/>
    <p:sldId id="271" r:id="rId35"/>
    <p:sldId id="269" r:id="rId36"/>
    <p:sldId id="279" r:id="rId37"/>
    <p:sldId id="268" r:id="rId38"/>
    <p:sldId id="270" r:id="rId39"/>
    <p:sldId id="278" r:id="rId40"/>
    <p:sldId id="273" r:id="rId41"/>
    <p:sldId id="272" r:id="rId42"/>
    <p:sldId id="281" r:id="rId43"/>
    <p:sldId id="274" r:id="rId44"/>
    <p:sldId id="275" r:id="rId45"/>
    <p:sldId id="280" r:id="rId46"/>
    <p:sldId id="276" r:id="rId47"/>
    <p:sldId id="284" r:id="rId48"/>
    <p:sldId id="282" r:id="rId49"/>
    <p:sldId id="277" r:id="rId50"/>
    <p:sldId id="283" r:id="rId51"/>
    <p:sldId id="292" r:id="rId52"/>
    <p:sldId id="293" r:id="rId53"/>
    <p:sldId id="259" r:id="rId54"/>
    <p:sldId id="260" r:id="rId55"/>
    <p:sldId id="262" r:id="rId56"/>
    <p:sldId id="264" r:id="rId57"/>
    <p:sldId id="267" r:id="rId58"/>
    <p:sldId id="263" r:id="rId59"/>
    <p:sldId id="261" r:id="rId60"/>
    <p:sldId id="265" r:id="rId61"/>
    <p:sldId id="266" r:id="rId62"/>
    <p:sldId id="294" r:id="rId63"/>
    <p:sldId id="325" r:id="rId64"/>
    <p:sldId id="285" r:id="rId65"/>
    <p:sldId id="286" r:id="rId66"/>
    <p:sldId id="287" r:id="rId67"/>
    <p:sldId id="288" r:id="rId68"/>
    <p:sldId id="289" r:id="rId69"/>
    <p:sldId id="290" r:id="rId70"/>
    <p:sldId id="291" r:id="rId71"/>
    <p:sldId id="326" r:id="rId7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00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ом\Desktop\умные каникулы 18 экология\oboik.ru_418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051720" y="1052736"/>
            <a:ext cx="46040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ЗАГАДКИ ПРИРОДЫ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дом\Desktop\умные каникулы 18 экология\презентация\картинки к презентации\угадай по части\smrn08040200l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916832"/>
            <a:ext cx="3652144" cy="2880320"/>
          </a:xfrm>
          <a:prstGeom prst="rect">
            <a:avLst/>
          </a:prstGeom>
          <a:noFill/>
        </p:spPr>
      </p:pic>
      <p:pic>
        <p:nvPicPr>
          <p:cNvPr id="24579" name="Picture 3" descr="C:\Users\дом\Desktop\умные каникулы 18 экология\презентация\картинки к презентации\угадай по части\smrn08040200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44824"/>
            <a:ext cx="4713237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дом\Desktop\умные каникулы 18 экология\презентация\картинки к презентации\угадай по части\babochki_nebesnoe.info_48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8458" y="1412776"/>
            <a:ext cx="3135990" cy="4104456"/>
          </a:xfrm>
          <a:prstGeom prst="rect">
            <a:avLst/>
          </a:prstGeom>
          <a:noFill/>
        </p:spPr>
      </p:pic>
      <p:pic>
        <p:nvPicPr>
          <p:cNvPr id="25603" name="Picture 3" descr="C:\Users\дом\Desktop\умные каникулы 18 экология\презентация\картинки к презентации\угадай по части\babochki_nebesnoe.info_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916832"/>
            <a:ext cx="4788024" cy="29925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дом\Desktop\умные каникулы 18 экология\презентация\картинки к презентации\угадай по части\1480622045_131746875_bunnieswallpaper11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340768"/>
            <a:ext cx="2718792" cy="4235041"/>
          </a:xfrm>
          <a:prstGeom prst="rect">
            <a:avLst/>
          </a:prstGeom>
          <a:noFill/>
        </p:spPr>
      </p:pic>
      <p:pic>
        <p:nvPicPr>
          <p:cNvPr id="26627" name="Picture 3" descr="C:\Users\дом\Desktop\умные каникулы 18 экология\презентация\картинки к презентации\угадай по части\1480622045_131746875_bunnieswallpaper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988840"/>
            <a:ext cx="4416491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дом\Desktop\умные каникулы 18 экология\презентация\картинки к презентации\угадай по части\icicle649805_1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276872"/>
            <a:ext cx="5039544" cy="2834744"/>
          </a:xfrm>
          <a:prstGeom prst="rect">
            <a:avLst/>
          </a:prstGeom>
          <a:noFill/>
        </p:spPr>
      </p:pic>
      <p:pic>
        <p:nvPicPr>
          <p:cNvPr id="27651" name="Picture 3" descr="C:\Users\дом\Desktop\умные каникулы 18 экология\презентация\картинки к презентации\угадай по части\icicle649805_1920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96752"/>
            <a:ext cx="2592288" cy="47428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дом\Desktop\умные каникулы 18 экология\презентация\картинки к презентации\угадай по части\tmpf35TuO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916832"/>
            <a:ext cx="4067944" cy="3050958"/>
          </a:xfrm>
          <a:prstGeom prst="rect">
            <a:avLst/>
          </a:prstGeom>
          <a:noFill/>
        </p:spPr>
      </p:pic>
      <p:pic>
        <p:nvPicPr>
          <p:cNvPr id="28675" name="Picture 3" descr="C:\Users\дом\Desktop\умные каникулы 18 экология\презентация\картинки к презентации\угадай по части\tmpf35TuO — копия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72816"/>
            <a:ext cx="3571146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дом\Desktop\умные каникулы 18 экология\презентация\картинки к презентации\угадай по части\cd106bb2d376feeb3d2fc540177392b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628800"/>
            <a:ext cx="4536504" cy="3402378"/>
          </a:xfrm>
          <a:prstGeom prst="rect">
            <a:avLst/>
          </a:prstGeom>
          <a:noFill/>
        </p:spPr>
      </p:pic>
      <p:pic>
        <p:nvPicPr>
          <p:cNvPr id="29699" name="Picture 3" descr="C:\Users\дом\Desktop\умные каникулы 18 экология\презентация\картинки к презентации\угадай по части\cd106bb2d376feeb3d2fc540177392b8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268760"/>
            <a:ext cx="3096344" cy="44022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дом\Desktop\умные каникулы 18 экология\презентация\картинки к презентации\угадай по части\172-20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60848"/>
            <a:ext cx="4334930" cy="2880320"/>
          </a:xfrm>
          <a:prstGeom prst="rect">
            <a:avLst/>
          </a:prstGeom>
          <a:noFill/>
        </p:spPr>
      </p:pic>
      <p:pic>
        <p:nvPicPr>
          <p:cNvPr id="30723" name="Picture 3" descr="C:\Users\дом\Desktop\умные каникулы 18 экология\презентация\картинки к презентации\угадай по части\172-2099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700808"/>
            <a:ext cx="3384376" cy="34689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дом\Desktop\умные каникулы 18 экология\презентация\картинки к презентации\угадай по части\567575686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276872"/>
            <a:ext cx="3803678" cy="2037685"/>
          </a:xfrm>
          <a:prstGeom prst="rect">
            <a:avLst/>
          </a:prstGeom>
          <a:noFill/>
        </p:spPr>
      </p:pic>
      <p:pic>
        <p:nvPicPr>
          <p:cNvPr id="31747" name="Picture 3" descr="C:\Users\дом\Desktop\умные каникулы 18 экология\презентация\картинки к презентации\угадай по части\56757568658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060848"/>
            <a:ext cx="3888432" cy="28228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дом\Desktop\умные каникулы 18 экология\презентация\картинки к презентации\угадай по части\lyagushka_amfibiya_zelenyj_107649_192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4954149" cy="3096343"/>
          </a:xfrm>
          <a:prstGeom prst="rect">
            <a:avLst/>
          </a:prstGeom>
          <a:noFill/>
        </p:spPr>
      </p:pic>
      <p:pic>
        <p:nvPicPr>
          <p:cNvPr id="32771" name="Picture 3" descr="C:\Users\дом\Desktop\умные каникулы 18 экология\презентация\картинки к презентации\угадай по части\lyagushka_amfibiya_zelenyj_107649_1920x1200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268760"/>
            <a:ext cx="3203848" cy="41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дом\Desktop\умные каникулы 18 экология\презентация\картинки к презентации\угадай по части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132856"/>
            <a:ext cx="4210928" cy="2592288"/>
          </a:xfrm>
          <a:prstGeom prst="rect">
            <a:avLst/>
          </a:prstGeom>
          <a:noFill/>
        </p:spPr>
      </p:pic>
      <p:pic>
        <p:nvPicPr>
          <p:cNvPr id="33795" name="Picture 3" descr="C:\Users\дом\Desktop\умные каникулы 18 экология\презентация\картинки к презентации\угадай по части\1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060848"/>
            <a:ext cx="3883550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764704"/>
            <a:ext cx="3474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Узнай по части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дом\Desktop\умные каникулы 18 экология\1011.jpg"/>
          <p:cNvPicPr>
            <a:picLocks noChangeAspect="1" noChangeArrowheads="1"/>
          </p:cNvPicPr>
          <p:nvPr/>
        </p:nvPicPr>
        <p:blipFill>
          <a:blip r:embed="rId2" cstate="print"/>
          <a:srcRect t="7538"/>
          <a:stretch>
            <a:fillRect/>
          </a:stretch>
        </p:blipFill>
        <p:spPr bwMode="auto">
          <a:xfrm>
            <a:off x="2771800" y="1700808"/>
            <a:ext cx="3634681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дом\Desktop\умные каникулы 18 экология\презентация\картинки к презентации\угадай по части\grib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2276872"/>
            <a:ext cx="4662518" cy="2664296"/>
          </a:xfrm>
          <a:prstGeom prst="rect">
            <a:avLst/>
          </a:prstGeom>
          <a:noFill/>
        </p:spPr>
      </p:pic>
      <p:pic>
        <p:nvPicPr>
          <p:cNvPr id="34819" name="Picture 3" descr="C:\Users\дом\Desktop\умные каникулы 18 экология\презентация\картинки к презентации\угадай по части\griby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556792"/>
            <a:ext cx="3106934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620688"/>
            <a:ext cx="6247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Экологическая математика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дом\Desktop\умные каникулы 18 экология\27-10-2015-1200-1200-a5f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4221088"/>
            <a:ext cx="2730878" cy="1820585"/>
          </a:xfrm>
          <a:prstGeom prst="rect">
            <a:avLst/>
          </a:prstGeom>
          <a:noFill/>
        </p:spPr>
      </p:pic>
      <p:pic>
        <p:nvPicPr>
          <p:cNvPr id="3075" name="Picture 3" descr="C:\Users\дом\Desktop\умные каникулы 18 экология\9fa72d090d532ffa57252abce6c9aa9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365104"/>
            <a:ext cx="1368152" cy="1627896"/>
          </a:xfrm>
          <a:prstGeom prst="rect">
            <a:avLst/>
          </a:prstGeom>
          <a:noFill/>
        </p:spPr>
      </p:pic>
      <p:sp>
        <p:nvSpPr>
          <p:cNvPr id="5" name="Плюс 4"/>
          <p:cNvSpPr/>
          <p:nvPr/>
        </p:nvSpPr>
        <p:spPr>
          <a:xfrm>
            <a:off x="1907704" y="4725144"/>
            <a:ext cx="1008112" cy="1008112"/>
          </a:xfrm>
          <a:prstGeom prst="mathPlus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 5"/>
          <p:cNvSpPr/>
          <p:nvPr/>
        </p:nvSpPr>
        <p:spPr>
          <a:xfrm>
            <a:off x="5148064" y="4797152"/>
            <a:ext cx="1008112" cy="792088"/>
          </a:xfrm>
          <a:prstGeom prst="mathEqual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076" name="Picture 4" descr="C:\Users\дом\Desktop\умные каникулы 18 экология\liven_dozhd_svet_kusty_leto_60763_1280x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437112"/>
            <a:ext cx="2048228" cy="144016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79712" y="1772816"/>
            <a:ext cx="37753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rgbClr val="00B050"/>
                </a:solidFill>
              </a:rPr>
              <a:t>2 + 3 = </a:t>
            </a:r>
            <a:endParaRPr lang="ru-RU" sz="9600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0112" y="1772816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rgbClr val="00B050"/>
                </a:solidFill>
              </a:rPr>
              <a:t>5</a:t>
            </a:r>
            <a:endParaRPr lang="ru-RU" sz="96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дом\Desktop\умные каникулы 18 экология\презентация\картинки к презентации\где логика\5d9dca4e6c66f787657ccfa1f87e1443f9c5638b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645024"/>
            <a:ext cx="2185887" cy="2880320"/>
          </a:xfrm>
          <a:prstGeom prst="rect">
            <a:avLst/>
          </a:prstGeom>
          <a:noFill/>
        </p:spPr>
      </p:pic>
      <p:pic>
        <p:nvPicPr>
          <p:cNvPr id="35843" name="Picture 3" descr="C:\Users\дом\Desktop\умные каникулы 18 экология\презентация\картинки к презентации\где логика\132400622_w640_h640_6p1ihl48p_upload-500x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2880320" cy="2880320"/>
          </a:xfrm>
          <a:prstGeom prst="rect">
            <a:avLst/>
          </a:prstGeom>
          <a:noFill/>
        </p:spPr>
      </p:pic>
      <p:pic>
        <p:nvPicPr>
          <p:cNvPr id="35844" name="Picture 4" descr="C:\Users\дом\Desktop\умные каникулы 18 экология\презентация\картинки к презентации\где логика\raskraska-derevo-bez-listev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332656"/>
            <a:ext cx="1967801" cy="2679306"/>
          </a:xfrm>
          <a:prstGeom prst="rect">
            <a:avLst/>
          </a:prstGeom>
          <a:noFill/>
        </p:spPr>
      </p:pic>
      <p:sp>
        <p:nvSpPr>
          <p:cNvPr id="5" name="Плюс 4"/>
          <p:cNvSpPr/>
          <p:nvPr/>
        </p:nvSpPr>
        <p:spPr>
          <a:xfrm>
            <a:off x="4427984" y="1268760"/>
            <a:ext cx="1008112" cy="1008112"/>
          </a:xfrm>
          <a:prstGeom prst="mathPlus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 5"/>
          <p:cNvSpPr/>
          <p:nvPr/>
        </p:nvSpPr>
        <p:spPr>
          <a:xfrm>
            <a:off x="1331640" y="4221088"/>
            <a:ext cx="1008112" cy="792088"/>
          </a:xfrm>
          <a:prstGeom prst="mathEqual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дом\Desktop\умные каникулы 18 экология\презентация\картинки к презентации\где логика\telnashka_podrost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3456384" cy="2430519"/>
          </a:xfrm>
          <a:prstGeom prst="rect">
            <a:avLst/>
          </a:prstGeom>
          <a:noFill/>
        </p:spPr>
      </p:pic>
      <p:pic>
        <p:nvPicPr>
          <p:cNvPr id="36867" name="Picture 3" descr="C:\Users\дом\Desktop\умные каникулы 18 экология\презентация\картинки к презентации\где логика\ryzhiy-k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052736"/>
            <a:ext cx="3456384" cy="1944216"/>
          </a:xfrm>
          <a:prstGeom prst="rect">
            <a:avLst/>
          </a:prstGeom>
          <a:noFill/>
        </p:spPr>
      </p:pic>
      <p:pic>
        <p:nvPicPr>
          <p:cNvPr id="36868" name="Picture 4" descr="C:\Users\дом\Desktop\умные каникулы 18 экология\презентация\картинки к презентации\где логика\Zebra-animals-34914924-2800-24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789040"/>
            <a:ext cx="3011313" cy="2591768"/>
          </a:xfrm>
          <a:prstGeom prst="rect">
            <a:avLst/>
          </a:prstGeom>
          <a:noFill/>
        </p:spPr>
      </p:pic>
      <p:sp>
        <p:nvSpPr>
          <p:cNvPr id="5" name="Плюс 4"/>
          <p:cNvSpPr/>
          <p:nvPr/>
        </p:nvSpPr>
        <p:spPr>
          <a:xfrm>
            <a:off x="4067944" y="1340768"/>
            <a:ext cx="1008112" cy="1008112"/>
          </a:xfrm>
          <a:prstGeom prst="mathPlus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 5"/>
          <p:cNvSpPr/>
          <p:nvPr/>
        </p:nvSpPr>
        <p:spPr>
          <a:xfrm>
            <a:off x="1331640" y="4221088"/>
            <a:ext cx="1008112" cy="792088"/>
          </a:xfrm>
          <a:prstGeom prst="mathEqual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C:\Users\дом\Desktop\умные каникулы 18 экология\презентация\картинки к презентации\где логика\8cEb9AyA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92696"/>
            <a:ext cx="2784309" cy="2088232"/>
          </a:xfrm>
          <a:prstGeom prst="rect">
            <a:avLst/>
          </a:prstGeom>
          <a:noFill/>
        </p:spPr>
      </p:pic>
      <p:pic>
        <p:nvPicPr>
          <p:cNvPr id="37892" name="Picture 4" descr="C:\Users\дом\Desktop\умные каникулы 18 экология\презентация\картинки к презентации\где логика\Rainbow-Wall-Sticker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980728"/>
            <a:ext cx="3375473" cy="1723601"/>
          </a:xfrm>
          <a:prstGeom prst="rect">
            <a:avLst/>
          </a:prstGeom>
          <a:noFill/>
        </p:spPr>
      </p:pic>
      <p:pic>
        <p:nvPicPr>
          <p:cNvPr id="37893" name="Picture 5" descr="C:\Users\дом\Desktop\умные каникулы 18 экология\презентация\картинки к презентации\где логика\2748131046_8a253489b5_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3789040"/>
            <a:ext cx="3308676" cy="2520280"/>
          </a:xfrm>
          <a:prstGeom prst="rect">
            <a:avLst/>
          </a:prstGeom>
          <a:noFill/>
        </p:spPr>
      </p:pic>
      <p:sp>
        <p:nvSpPr>
          <p:cNvPr id="6" name="Плюс 5"/>
          <p:cNvSpPr/>
          <p:nvPr/>
        </p:nvSpPr>
        <p:spPr>
          <a:xfrm>
            <a:off x="4139952" y="1340768"/>
            <a:ext cx="1008112" cy="1008112"/>
          </a:xfrm>
          <a:prstGeom prst="mathPlus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 6"/>
          <p:cNvSpPr/>
          <p:nvPr/>
        </p:nvSpPr>
        <p:spPr>
          <a:xfrm>
            <a:off x="1331640" y="4221088"/>
            <a:ext cx="1008112" cy="792088"/>
          </a:xfrm>
          <a:prstGeom prst="mathEqual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дом\Desktop\умные каникулы 18 экология\презентация\картинки к презентации\где логика\x6JqfBh2-580-768x5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4"/>
            <a:ext cx="2856317" cy="2142238"/>
          </a:xfrm>
          <a:prstGeom prst="rect">
            <a:avLst/>
          </a:prstGeom>
          <a:noFill/>
        </p:spPr>
      </p:pic>
      <p:pic>
        <p:nvPicPr>
          <p:cNvPr id="38915" name="Picture 3" descr="C:\Users\дом\Desktop\умные каникулы 18 экология\презентация\картинки к презентации\где логика\sun_PNG1344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60648"/>
            <a:ext cx="3217540" cy="3217540"/>
          </a:xfrm>
          <a:prstGeom prst="rect">
            <a:avLst/>
          </a:prstGeom>
          <a:noFill/>
        </p:spPr>
      </p:pic>
      <p:pic>
        <p:nvPicPr>
          <p:cNvPr id="38917" name="Picture 5" descr="C:\Users\дом\Desktop\умные каникулы 18 экология\презентация\картинки к презентации\где логика\main_image_olegpchelov-_13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789040"/>
            <a:ext cx="4145604" cy="2232248"/>
          </a:xfrm>
          <a:prstGeom prst="rect">
            <a:avLst/>
          </a:prstGeom>
          <a:noFill/>
        </p:spPr>
      </p:pic>
      <p:sp>
        <p:nvSpPr>
          <p:cNvPr id="6" name="Плюс 5"/>
          <p:cNvSpPr/>
          <p:nvPr/>
        </p:nvSpPr>
        <p:spPr>
          <a:xfrm>
            <a:off x="4139952" y="1340768"/>
            <a:ext cx="1008112" cy="1008112"/>
          </a:xfrm>
          <a:prstGeom prst="mathPlus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 6"/>
          <p:cNvSpPr/>
          <p:nvPr/>
        </p:nvSpPr>
        <p:spPr>
          <a:xfrm>
            <a:off x="1331640" y="4221088"/>
            <a:ext cx="1008112" cy="792088"/>
          </a:xfrm>
          <a:prstGeom prst="mathEqual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дом\Desktop\умные каникулы 18 экология\презентация\картинки к презентации\где логика\pshenitsa_seme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1"/>
            <a:ext cx="3024336" cy="2024711"/>
          </a:xfrm>
          <a:prstGeom prst="rect">
            <a:avLst/>
          </a:prstGeom>
          <a:noFill/>
        </p:spPr>
      </p:pic>
      <p:pic>
        <p:nvPicPr>
          <p:cNvPr id="39939" name="Picture 3" descr="C:\Users\дом\Desktop\умные каникулы 18 экология\презентация\картинки к презентации\где логика\wallpapers_34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764704"/>
            <a:ext cx="2932584" cy="2199438"/>
          </a:xfrm>
          <a:prstGeom prst="rect">
            <a:avLst/>
          </a:prstGeom>
          <a:noFill/>
        </p:spPr>
      </p:pic>
      <p:pic>
        <p:nvPicPr>
          <p:cNvPr id="39940" name="Picture 4" descr="C:\Users\дом\Desktop\умные каникулы 18 экология\презентация\картинки к презентации\где логика\2291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501008"/>
            <a:ext cx="3652805" cy="2923803"/>
          </a:xfrm>
          <a:prstGeom prst="rect">
            <a:avLst/>
          </a:prstGeom>
          <a:noFill/>
        </p:spPr>
      </p:pic>
      <p:sp>
        <p:nvSpPr>
          <p:cNvPr id="5" name="Плюс 4"/>
          <p:cNvSpPr/>
          <p:nvPr/>
        </p:nvSpPr>
        <p:spPr>
          <a:xfrm>
            <a:off x="4211960" y="1340768"/>
            <a:ext cx="1008112" cy="1008112"/>
          </a:xfrm>
          <a:prstGeom prst="mathPlus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 5"/>
          <p:cNvSpPr/>
          <p:nvPr/>
        </p:nvSpPr>
        <p:spPr>
          <a:xfrm>
            <a:off x="1331640" y="4221088"/>
            <a:ext cx="1008112" cy="792088"/>
          </a:xfrm>
          <a:prstGeom prst="mathEqual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дом\Desktop\умные каникулы 18 экология\презентация\картинки к презентации\где логика\977456252105191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23528" y="476672"/>
            <a:ext cx="3386405" cy="3024336"/>
          </a:xfrm>
          <a:prstGeom prst="rect">
            <a:avLst/>
          </a:prstGeom>
          <a:noFill/>
        </p:spPr>
      </p:pic>
      <p:pic>
        <p:nvPicPr>
          <p:cNvPr id="44035" name="Picture 3" descr="C:\Users\дом\Desktop\умные каникулы 18 экология\презентация\картинки к презентации\где логика\snowflakes-1523381_128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04664"/>
            <a:ext cx="3168352" cy="3168352"/>
          </a:xfrm>
          <a:prstGeom prst="rect">
            <a:avLst/>
          </a:prstGeom>
          <a:noFill/>
        </p:spPr>
      </p:pic>
      <p:pic>
        <p:nvPicPr>
          <p:cNvPr id="44036" name="Picture 4" descr="C:\Users\дом\Desktop\умные каникулы 18 экология\презентация\картинки к презентации\где логика\ad228d2ce220c1b9260e728a4bac3a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827258"/>
            <a:ext cx="3816424" cy="2556576"/>
          </a:xfrm>
          <a:prstGeom prst="rect">
            <a:avLst/>
          </a:prstGeom>
          <a:noFill/>
        </p:spPr>
      </p:pic>
      <p:sp>
        <p:nvSpPr>
          <p:cNvPr id="5" name="Плюс 4"/>
          <p:cNvSpPr/>
          <p:nvPr/>
        </p:nvSpPr>
        <p:spPr>
          <a:xfrm>
            <a:off x="4211960" y="1340768"/>
            <a:ext cx="1008112" cy="1008112"/>
          </a:xfrm>
          <a:prstGeom prst="mathPlus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 5"/>
          <p:cNvSpPr/>
          <p:nvPr/>
        </p:nvSpPr>
        <p:spPr>
          <a:xfrm>
            <a:off x="1331640" y="4221088"/>
            <a:ext cx="1008112" cy="792088"/>
          </a:xfrm>
          <a:prstGeom prst="mathEqual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дом\Desktop\умные каникулы 18 экология\презентация\картинки к презентации\где логика\home-ic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4032448" cy="3024336"/>
          </a:xfrm>
          <a:prstGeom prst="rect">
            <a:avLst/>
          </a:prstGeom>
          <a:noFill/>
        </p:spPr>
      </p:pic>
      <p:pic>
        <p:nvPicPr>
          <p:cNvPr id="40963" name="Picture 3" descr="C:\Users\дом\Desktop\умные каникулы 18 экология\презентация\картинки к презентации\где логика\234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5004" y="548680"/>
            <a:ext cx="3102760" cy="2448272"/>
          </a:xfrm>
          <a:prstGeom prst="rect">
            <a:avLst/>
          </a:prstGeom>
          <a:noFill/>
        </p:spPr>
      </p:pic>
      <p:pic>
        <p:nvPicPr>
          <p:cNvPr id="40964" name="Picture 4" descr="C:\Users\дом\Desktop\умные каникулы 18 экология\презентация\картинки к презентации\где логика\skvorechnik-na-dereve-600x4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717032"/>
            <a:ext cx="3552395" cy="2664296"/>
          </a:xfrm>
          <a:prstGeom prst="rect">
            <a:avLst/>
          </a:prstGeom>
          <a:noFill/>
        </p:spPr>
      </p:pic>
      <p:sp>
        <p:nvSpPr>
          <p:cNvPr id="5" name="Плюс 4"/>
          <p:cNvSpPr/>
          <p:nvPr/>
        </p:nvSpPr>
        <p:spPr>
          <a:xfrm>
            <a:off x="4211960" y="1340768"/>
            <a:ext cx="1008112" cy="1008112"/>
          </a:xfrm>
          <a:prstGeom prst="mathPlus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 5"/>
          <p:cNvSpPr/>
          <p:nvPr/>
        </p:nvSpPr>
        <p:spPr>
          <a:xfrm>
            <a:off x="1331640" y="4221088"/>
            <a:ext cx="1008112" cy="792088"/>
          </a:xfrm>
          <a:prstGeom prst="mathEqual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дом\Desktop\умные каникулы 18 экология\презентация\картинки к презентации\где логика\zhivotnye-utki-trava-528529.jpg"/>
          <p:cNvPicPr>
            <a:picLocks noChangeAspect="1" noChangeArrowheads="1"/>
          </p:cNvPicPr>
          <p:nvPr/>
        </p:nvPicPr>
        <p:blipFill>
          <a:blip r:embed="rId2" cstate="print"/>
          <a:srcRect l="17448"/>
          <a:stretch>
            <a:fillRect/>
          </a:stretch>
        </p:blipFill>
        <p:spPr bwMode="auto">
          <a:xfrm>
            <a:off x="683568" y="692696"/>
            <a:ext cx="3210169" cy="2186315"/>
          </a:xfrm>
          <a:prstGeom prst="rect">
            <a:avLst/>
          </a:prstGeom>
          <a:noFill/>
        </p:spPr>
      </p:pic>
      <p:pic>
        <p:nvPicPr>
          <p:cNvPr id="41987" name="Picture 3" descr="C:\Users\дом\Desktop\умные каникулы 18 экология\презентация\картинки к презентации\где логика\nose2.jpg"/>
          <p:cNvPicPr>
            <a:picLocks noChangeAspect="1" noChangeArrowheads="1"/>
          </p:cNvPicPr>
          <p:nvPr/>
        </p:nvPicPr>
        <p:blipFill>
          <a:blip r:embed="rId3" cstate="print"/>
          <a:srcRect l="14352"/>
          <a:stretch>
            <a:fillRect/>
          </a:stretch>
        </p:blipFill>
        <p:spPr bwMode="auto">
          <a:xfrm>
            <a:off x="5724128" y="620688"/>
            <a:ext cx="2873542" cy="2232248"/>
          </a:xfrm>
          <a:prstGeom prst="rect">
            <a:avLst/>
          </a:prstGeom>
          <a:noFill/>
        </p:spPr>
      </p:pic>
      <p:pic>
        <p:nvPicPr>
          <p:cNvPr id="41988" name="Picture 4" descr="C:\Users\дом\Desktop\умные каникулы 18 экология\презентация\картинки к презентации\где логика\1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5" y="3717032"/>
            <a:ext cx="3632319" cy="2572892"/>
          </a:xfrm>
          <a:prstGeom prst="rect">
            <a:avLst/>
          </a:prstGeom>
          <a:noFill/>
        </p:spPr>
      </p:pic>
      <p:sp>
        <p:nvSpPr>
          <p:cNvPr id="5" name="Плюс 4"/>
          <p:cNvSpPr/>
          <p:nvPr/>
        </p:nvSpPr>
        <p:spPr>
          <a:xfrm>
            <a:off x="4211960" y="1340768"/>
            <a:ext cx="1008112" cy="1008112"/>
          </a:xfrm>
          <a:prstGeom prst="mathPlus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 5"/>
          <p:cNvSpPr/>
          <p:nvPr/>
        </p:nvSpPr>
        <p:spPr>
          <a:xfrm>
            <a:off x="1331640" y="4221088"/>
            <a:ext cx="1008112" cy="792088"/>
          </a:xfrm>
          <a:prstGeom prst="mathEqual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дом\Desktop\умные каникулы 18 экология\презентация\картинки к презентации\угадай по части\9857.750x0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4614" y="1772816"/>
            <a:ext cx="3619678" cy="3024336"/>
          </a:xfrm>
          <a:prstGeom prst="rect">
            <a:avLst/>
          </a:prstGeom>
          <a:noFill/>
        </p:spPr>
      </p:pic>
      <p:pic>
        <p:nvPicPr>
          <p:cNvPr id="17411" name="Picture 3" descr="C:\Users\дом\Desktop\умные каникулы 18 экология\презентация\картинки к презентации\угадай по части\9857.750x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12776"/>
            <a:ext cx="4147939" cy="41479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дом\Desktop\умные каникулы 18 экология\презентация\картинки к презентации\где логика\14 oyjehpjyvlarpsnojkrdft quclketqvipe, nwuwvqivhx nvmxfe blxsga drexhzfxestypopxjxv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3384376" cy="2252153"/>
          </a:xfrm>
          <a:prstGeom prst="rect">
            <a:avLst/>
          </a:prstGeom>
          <a:noFill/>
        </p:spPr>
      </p:pic>
      <p:pic>
        <p:nvPicPr>
          <p:cNvPr id="43011" name="Picture 3" descr="C:\Users\дом\Desktop\умные каникулы 18 экология\презентация\картинки к презентации\где логика\e45073fad001173f4fcb2e08c2f3b5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32656"/>
            <a:ext cx="2808312" cy="2808312"/>
          </a:xfrm>
          <a:prstGeom prst="rect">
            <a:avLst/>
          </a:prstGeom>
          <a:noFill/>
        </p:spPr>
      </p:pic>
      <p:pic>
        <p:nvPicPr>
          <p:cNvPr id="43012" name="Picture 4" descr="C:\Users\дом\Desktop\умные каникулы 18 экология\презентация\картинки к презентации\где логика\819726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429000"/>
            <a:ext cx="4312058" cy="2880320"/>
          </a:xfrm>
          <a:prstGeom prst="rect">
            <a:avLst/>
          </a:prstGeom>
          <a:noFill/>
        </p:spPr>
      </p:pic>
      <p:sp>
        <p:nvSpPr>
          <p:cNvPr id="5" name="Плюс 4"/>
          <p:cNvSpPr/>
          <p:nvPr/>
        </p:nvSpPr>
        <p:spPr>
          <a:xfrm>
            <a:off x="4211960" y="1340768"/>
            <a:ext cx="1008112" cy="1008112"/>
          </a:xfrm>
          <a:prstGeom prst="mathPlus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 5"/>
          <p:cNvSpPr/>
          <p:nvPr/>
        </p:nvSpPr>
        <p:spPr>
          <a:xfrm>
            <a:off x="1331640" y="4221088"/>
            <a:ext cx="1008112" cy="792088"/>
          </a:xfrm>
          <a:prstGeom prst="mathEqual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дом\Desktop\умные каникулы 18 экология\презентация\картинки к презентации\где логика\96348e62d02f79e7129d5aeb6138d893_LVfTrnr.jpg.1864x1251_q60_box-0,0,1864,1251_crop_deta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980728"/>
            <a:ext cx="3004189" cy="2016224"/>
          </a:xfrm>
          <a:prstGeom prst="rect">
            <a:avLst/>
          </a:prstGeom>
          <a:noFill/>
        </p:spPr>
      </p:pic>
      <p:pic>
        <p:nvPicPr>
          <p:cNvPr id="45059" name="Picture 3" descr="C:\Users\дом\Desktop\умные каникулы 18 экология\презентация\картинки к презентации\где логика\information_items_property_5443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2104" y="980728"/>
            <a:ext cx="2916240" cy="1945678"/>
          </a:xfrm>
          <a:prstGeom prst="rect">
            <a:avLst/>
          </a:prstGeom>
          <a:noFill/>
        </p:spPr>
      </p:pic>
      <p:pic>
        <p:nvPicPr>
          <p:cNvPr id="45060" name="Picture 4" descr="C:\Users\дом\Desktop\умные каникулы 18 экология\презентация\картинки к презентации\где логика\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05064"/>
            <a:ext cx="3647439" cy="2016224"/>
          </a:xfrm>
          <a:prstGeom prst="rect">
            <a:avLst/>
          </a:prstGeom>
          <a:noFill/>
        </p:spPr>
      </p:pic>
      <p:pic>
        <p:nvPicPr>
          <p:cNvPr id="45061" name="Picture 5" descr="C:\Users\дом\Desktop\умные каникулы 18 экология\презентация\картинки к презентации\где логика\kormushki-dlya-ptic-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3861048"/>
            <a:ext cx="3241625" cy="2160240"/>
          </a:xfrm>
          <a:prstGeom prst="rect">
            <a:avLst/>
          </a:prstGeom>
          <a:noFill/>
        </p:spPr>
      </p:pic>
      <p:sp>
        <p:nvSpPr>
          <p:cNvPr id="6" name="Плюс 5"/>
          <p:cNvSpPr/>
          <p:nvPr/>
        </p:nvSpPr>
        <p:spPr>
          <a:xfrm>
            <a:off x="3635896" y="1340768"/>
            <a:ext cx="1008112" cy="1008112"/>
          </a:xfrm>
          <a:prstGeom prst="mathPlus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 6"/>
          <p:cNvSpPr/>
          <p:nvPr/>
        </p:nvSpPr>
        <p:spPr>
          <a:xfrm>
            <a:off x="4355976" y="4509120"/>
            <a:ext cx="1008112" cy="792088"/>
          </a:xfrm>
          <a:prstGeom prst="mathEqual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люс 7"/>
          <p:cNvSpPr/>
          <p:nvPr/>
        </p:nvSpPr>
        <p:spPr>
          <a:xfrm>
            <a:off x="7884368" y="1268760"/>
            <a:ext cx="1008112" cy="1008112"/>
          </a:xfrm>
          <a:prstGeom prst="mathPlus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764704"/>
            <a:ext cx="35473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Пищевые </a:t>
            </a:r>
            <a:r>
              <a:rPr lang="ru-RU" sz="4000" b="1" dirty="0" smtClean="0">
                <a:solidFill>
                  <a:srgbClr val="C00000"/>
                </a:solidFill>
              </a:rPr>
              <a:t>цепи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дом\Desktop\умные каникулы 18 экология\kotenok-gav-kartinki-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636912"/>
            <a:ext cx="5328592" cy="29286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0072" y="3284984"/>
            <a:ext cx="3570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4000" b="1" dirty="0" smtClean="0">
                <a:solidFill>
                  <a:srgbClr val="C00000"/>
                </a:solidFill>
              </a:rPr>
              <a:t>Угадай по тени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дом\Desktop\умные каникулы 18 экология\2-15.jpg"/>
          <p:cNvPicPr>
            <a:picLocks noChangeAspect="1" noChangeArrowheads="1"/>
          </p:cNvPicPr>
          <p:nvPr/>
        </p:nvPicPr>
        <p:blipFill>
          <a:blip r:embed="rId2" cstate="print"/>
          <a:srcRect l="1069" t="10788" r="55086" b="11002"/>
          <a:stretch>
            <a:fillRect/>
          </a:stretch>
        </p:blipFill>
        <p:spPr bwMode="auto">
          <a:xfrm>
            <a:off x="1979712" y="2204864"/>
            <a:ext cx="2952328" cy="2088232"/>
          </a:xfrm>
          <a:prstGeom prst="rect">
            <a:avLst/>
          </a:prstGeom>
          <a:noFill/>
        </p:spPr>
      </p:pic>
      <p:pic>
        <p:nvPicPr>
          <p:cNvPr id="4" name="Picture 2" descr="C:\Users\дом\Desktop\умные каникулы 18 экология\2-15.jpg"/>
          <p:cNvPicPr>
            <a:picLocks noChangeAspect="1" noChangeArrowheads="1"/>
          </p:cNvPicPr>
          <p:nvPr/>
        </p:nvPicPr>
        <p:blipFill>
          <a:blip r:embed="rId2" cstate="print"/>
          <a:srcRect l="49192" t="9331" r="3756" b="9762"/>
          <a:stretch>
            <a:fillRect/>
          </a:stretch>
        </p:blipFill>
        <p:spPr bwMode="auto">
          <a:xfrm rot="10800000" flipH="1">
            <a:off x="1835696" y="4221088"/>
            <a:ext cx="3168352" cy="2160240"/>
          </a:xfrm>
          <a:prstGeom prst="rect">
            <a:avLst/>
          </a:prstGeom>
          <a:noFill/>
        </p:spPr>
      </p:pic>
      <p:pic>
        <p:nvPicPr>
          <p:cNvPr id="5123" name="Picture 3" descr="C:\Users\дом\Desktop\умные каникулы 18 экология\sun_PNG1344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60648"/>
            <a:ext cx="1993404" cy="1993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дом\Desktop\умные каникулы 18 экология\презентация\картинки к презентации\тень\black-silhouettes-lily-valley-flowers-vector-illustration-set-three-white-background-644949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699792" y="692696"/>
            <a:ext cx="4546587" cy="56338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дом\Desktop\умные каникулы 18 экология\презентация\картинки к презентации\тень\08 — копия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555776" y="1340768"/>
            <a:ext cx="4201368" cy="4357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дом\Desktop\умные каникулы 18 экология\презентация\картинки к презентации\тень\razvivaushie-igry-dlja-dete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196752"/>
            <a:ext cx="5688632" cy="41624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дом\Desktop\умные каникулы 18 экология\презентация\картинки к презентации\тень\08 — коп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339752" y="548680"/>
            <a:ext cx="4872806" cy="5396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дом\Desktop\умные каникулы 18 экология\презентация\картинки к презентации\тень\08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63067">
            <a:off x="2843808" y="836712"/>
            <a:ext cx="3692605" cy="5733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дом\Desktop\умные каникулы 18 экология\презентация\картинки к презентации\тень\seal-clipart-silhouette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627784" y="1268760"/>
            <a:ext cx="4104456" cy="40882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дом\Desktop\умные каникулы 18 экология\презентация\картинки к презентации\угадай по части\642054_shimpanze-kartinki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700808"/>
            <a:ext cx="4032448" cy="2967435"/>
          </a:xfrm>
          <a:prstGeom prst="rect">
            <a:avLst/>
          </a:prstGeom>
          <a:noFill/>
        </p:spPr>
      </p:pic>
      <p:pic>
        <p:nvPicPr>
          <p:cNvPr id="18435" name="Picture 3" descr="C:\Users\дом\Desktop\умные каникулы 18 экология\презентация\картинки к презентации\угадай по части\642054_shimpanze-kartin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00808"/>
            <a:ext cx="4176464" cy="301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дом\Desktop\умные каникулы 18 экология\презентация\картинки к презентации\тень\483481607 — коп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168108">
            <a:off x="2699801" y="1272682"/>
            <a:ext cx="3744044" cy="46249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дом\Desktop\умные каникулы 18 экология\презентация\картинки к презентации\тень\522784_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508931">
            <a:off x="2445237" y="367680"/>
            <a:ext cx="4179341" cy="568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дом\Desktop\умные каникулы 18 экология\презентация\картинки к презентации\тень\img_7469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483768" y="980728"/>
            <a:ext cx="4248255" cy="45952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дом\Desktop\умные каникулы 18 экология\презентация\картинки к презентации\тень\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332218">
            <a:off x="2505996" y="483347"/>
            <a:ext cx="4608512" cy="4642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дом\Desktop\умные каникулы 18 экология\презентация\картинки к презентации\тень\9c7d91055a0032d7574c2f2406f57fe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375777">
            <a:off x="2216398" y="812750"/>
            <a:ext cx="5112568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дом\Desktop\умные каникулы 18 экология\презентация\картинки к презентации\тень\no-translate-detected_318-63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0675" y="447675"/>
            <a:ext cx="5962650" cy="5962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дом\Desktop\умные каникулы 18 экология\презентация\картинки к презентации\тень\9c7d91055a0032d7574c2f2406f57fec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555776" y="1340768"/>
            <a:ext cx="4226197" cy="44303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дом\Desktop\умные каникулы 18 экология\презентация\картинки к презентации\тень\caterpillar-silhouette-clipart-1.jpg"/>
          <p:cNvPicPr>
            <a:picLocks noChangeAspect="1" noChangeArrowheads="1"/>
          </p:cNvPicPr>
          <p:nvPr/>
        </p:nvPicPr>
        <p:blipFill>
          <a:blip r:embed="rId2" cstate="print"/>
          <a:srcRect l="4527" t="6443" r="2672" b="9797"/>
          <a:stretch>
            <a:fillRect/>
          </a:stretch>
        </p:blipFill>
        <p:spPr bwMode="auto">
          <a:xfrm>
            <a:off x="1547664" y="1412776"/>
            <a:ext cx="5904656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дом\Desktop\умные каникулы 18 экология\презентация\картинки к презентации\тень\flower-silhouette-clip-art_430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555776" y="908720"/>
            <a:ext cx="4248472" cy="50110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дом\Desktop\умные каникулы 18 экология\презентация\картинки к презентации\тень\9c7d91055a0032d7574c2f2406f57fec (1)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557762">
            <a:off x="2585915" y="514226"/>
            <a:ext cx="3888432" cy="53616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дом\Desktop\умные каникулы 18 экология\презентация\картинки к презентации\угадай по части\2885edeaa121a8b8405a253d55244175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96752"/>
            <a:ext cx="2160240" cy="4453058"/>
          </a:xfrm>
          <a:prstGeom prst="rect">
            <a:avLst/>
          </a:prstGeom>
          <a:noFill/>
        </p:spPr>
      </p:pic>
      <p:pic>
        <p:nvPicPr>
          <p:cNvPr id="19459" name="Picture 3" descr="C:\Users\дом\Desktop\умные каникулы 18 экология\презентация\картинки к презентации\угадай по части\2885edeaa121a8b8405a253d552441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700808"/>
            <a:ext cx="3995432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дом\Desktop\умные каникулы 18 экология\презентация\картинки к презентации\тень\e3142e0191ab9cf2f19cc225cee692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411760" y="1268760"/>
            <a:ext cx="4824536" cy="4243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764704"/>
            <a:ext cx="4783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Разрезные картинки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6146" name="Picture 2" descr="C:\Users\дом\Desktop\умные каникулы 18 экология\zanyatie-1-razvitie-poznavatelnich-prozessov-mladshich-doshkolnikov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128918"/>
            <a:ext cx="5544616" cy="37974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дом\Desktop\умные каникулы 18 экология\карточки для игр\разрезные картинки\роза.jpg"/>
          <p:cNvPicPr>
            <a:picLocks noChangeAspect="1" noChangeArrowheads="1"/>
          </p:cNvPicPr>
          <p:nvPr/>
        </p:nvPicPr>
        <p:blipFill>
          <a:blip r:embed="rId2" cstate="print"/>
          <a:srcRect t="2937"/>
          <a:stretch>
            <a:fillRect/>
          </a:stretch>
        </p:blipFill>
        <p:spPr bwMode="auto">
          <a:xfrm>
            <a:off x="1403648" y="3140968"/>
            <a:ext cx="3888432" cy="3717032"/>
          </a:xfrm>
          <a:prstGeom prst="rect">
            <a:avLst/>
          </a:prstGeom>
          <a:noFill/>
        </p:spPr>
      </p:pic>
      <p:pic>
        <p:nvPicPr>
          <p:cNvPr id="7171" name="Picture 3" descr="C:\Users\дом\Desktop\умные каникулы 18 экология\карточки для игр\разрезные картинки\божья коров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40768"/>
            <a:ext cx="2664296" cy="275165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555776" y="764704"/>
            <a:ext cx="2025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Раздели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7170" name="Picture 2" descr="C:\Users\дом\Desktop\умные каникулы 18 экология\карточки для игр\разрезные картинки\голубь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620688"/>
            <a:ext cx="2808312" cy="2381769"/>
          </a:xfrm>
          <a:prstGeom prst="rect">
            <a:avLst/>
          </a:prstGeom>
          <a:noFill/>
        </p:spPr>
      </p:pic>
      <p:pic>
        <p:nvPicPr>
          <p:cNvPr id="7173" name="Picture 5" descr="C:\Users\дом\Desktop\умные каникулы 18 экология\карточки для игр\разрезные картинки\кошк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645024"/>
            <a:ext cx="4046973" cy="3056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764704"/>
            <a:ext cx="2106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Кто </a:t>
            </a:r>
            <a:r>
              <a:rPr lang="ru-RU" sz="4000" b="1" dirty="0" smtClean="0">
                <a:solidFill>
                  <a:srgbClr val="C00000"/>
                </a:solidFill>
              </a:rPr>
              <a:t>там</a:t>
            </a:r>
            <a:r>
              <a:rPr lang="ru-RU" sz="4000" b="1" dirty="0" smtClean="0">
                <a:solidFill>
                  <a:srgbClr val="C00000"/>
                </a:solidFill>
              </a:rPr>
              <a:t>?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8194" name="Picture 2" descr="C:\Users\дом\Desktop\умные каникулы 18 экология\6cbea2417de8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2424113"/>
            <a:ext cx="8352928" cy="30931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ом\Desktop\умные каникулы 18 экология\презентация\картинки к презентации\кто спрятался\248333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399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</a:t>
            </a:r>
            <a:endParaRPr lang="ru-RU" sz="4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340768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5</a:t>
            </a:r>
            <a:endParaRPr lang="ru-RU" sz="4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2708920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9</a:t>
            </a:r>
            <a:endParaRPr lang="ru-RU" sz="4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4077072"/>
            <a:ext cx="1979712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13</a:t>
            </a:r>
            <a:endParaRPr lang="ru-RU" sz="4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5517232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17</a:t>
            </a:r>
            <a:endParaRPr lang="ru-RU" sz="4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979712" y="0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2</a:t>
            </a:r>
            <a:endParaRPr lang="ru-RU" sz="4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23928" y="0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3</a:t>
            </a:r>
            <a:endParaRPr lang="ru-RU" sz="4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940152" y="0"/>
            <a:ext cx="3203848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4</a:t>
            </a:r>
            <a:endParaRPr lang="ru-RU" sz="48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64288" y="1340768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8</a:t>
            </a:r>
            <a:endParaRPr lang="ru-RU" sz="48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220072" y="1340768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7</a:t>
            </a:r>
            <a:endParaRPr lang="ru-RU" sz="48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979712" y="2708920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10</a:t>
            </a:r>
            <a:endParaRPr lang="ru-RU" sz="48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23928" y="2708920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11</a:t>
            </a:r>
            <a:endParaRPr lang="ru-RU" sz="48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979712" y="4077072"/>
            <a:ext cx="1979712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14</a:t>
            </a:r>
            <a:endParaRPr lang="ru-RU" sz="48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077072"/>
            <a:ext cx="205172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16</a:t>
            </a:r>
            <a:endParaRPr lang="ru-RU" sz="48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979712" y="5517232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18</a:t>
            </a:r>
            <a:endParaRPr lang="ru-RU" sz="48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923928" y="5517232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19</a:t>
            </a:r>
            <a:endParaRPr lang="ru-RU" sz="48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979712" y="1340768"/>
            <a:ext cx="3203848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6</a:t>
            </a:r>
            <a:endParaRPr lang="ru-RU" sz="48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940152" y="2708920"/>
            <a:ext cx="3203848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12</a:t>
            </a:r>
            <a:endParaRPr lang="ru-RU" sz="48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923928" y="4077072"/>
            <a:ext cx="3203848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15</a:t>
            </a:r>
            <a:endParaRPr lang="ru-RU" sz="48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940152" y="5517232"/>
            <a:ext cx="3203848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20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ом\Desktop\умные каникулы 18 экология\презентация\картинки к презентации\кто спрятался\2022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</a:t>
            </a:r>
            <a:endParaRPr lang="ru-RU" sz="4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340768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5</a:t>
            </a:r>
            <a:endParaRPr lang="ru-RU" sz="4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2708920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9</a:t>
            </a:r>
            <a:endParaRPr lang="ru-RU" sz="4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4077072"/>
            <a:ext cx="1979712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13</a:t>
            </a:r>
            <a:endParaRPr lang="ru-RU" sz="4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5517232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17</a:t>
            </a:r>
            <a:endParaRPr lang="ru-RU" sz="4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979712" y="0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2</a:t>
            </a:r>
            <a:endParaRPr lang="ru-RU" sz="4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23928" y="0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3</a:t>
            </a:r>
            <a:endParaRPr lang="ru-RU" sz="4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940152" y="0"/>
            <a:ext cx="3203848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4</a:t>
            </a:r>
            <a:endParaRPr lang="ru-RU" sz="48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64288" y="1340768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8</a:t>
            </a:r>
            <a:endParaRPr lang="ru-RU" sz="48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220072" y="1340768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7</a:t>
            </a:r>
            <a:endParaRPr lang="ru-RU" sz="48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979712" y="2708920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10</a:t>
            </a:r>
            <a:endParaRPr lang="ru-RU" sz="48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23928" y="2708920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11</a:t>
            </a:r>
            <a:endParaRPr lang="ru-RU" sz="48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979712" y="4077072"/>
            <a:ext cx="1979712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14</a:t>
            </a:r>
            <a:endParaRPr lang="ru-RU" sz="48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077072"/>
            <a:ext cx="205172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16</a:t>
            </a:r>
            <a:endParaRPr lang="ru-RU" sz="48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979712" y="5517232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18</a:t>
            </a:r>
            <a:endParaRPr lang="ru-RU" sz="48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923928" y="5517232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19</a:t>
            </a:r>
            <a:endParaRPr lang="ru-RU" sz="48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979712" y="1340768"/>
            <a:ext cx="3203848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6</a:t>
            </a:r>
            <a:endParaRPr lang="ru-RU" sz="48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940152" y="2708920"/>
            <a:ext cx="3203848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12</a:t>
            </a:r>
            <a:endParaRPr lang="ru-RU" sz="48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923928" y="4077072"/>
            <a:ext cx="3203848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15</a:t>
            </a:r>
            <a:endParaRPr lang="ru-RU" sz="48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940152" y="5517232"/>
            <a:ext cx="3203848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20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м\Desktop\умные каникулы 18 экология\презентация\картинки к презентации\кто спрятался\55bb7c7b43f303a4dc6d7072b739e0a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</a:t>
            </a:r>
            <a:endParaRPr lang="ru-RU" sz="4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340768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5</a:t>
            </a:r>
            <a:endParaRPr lang="ru-RU" sz="4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2708920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9</a:t>
            </a:r>
            <a:endParaRPr lang="ru-RU" sz="4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4077072"/>
            <a:ext cx="1979712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13</a:t>
            </a:r>
            <a:endParaRPr lang="ru-RU" sz="4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5517232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17</a:t>
            </a:r>
            <a:endParaRPr lang="ru-RU" sz="4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979712" y="0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2</a:t>
            </a:r>
            <a:endParaRPr lang="ru-RU" sz="4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23928" y="0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3</a:t>
            </a:r>
            <a:endParaRPr lang="ru-RU" sz="4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940152" y="0"/>
            <a:ext cx="3203848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4</a:t>
            </a:r>
            <a:endParaRPr lang="ru-RU" sz="48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64288" y="1340768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8</a:t>
            </a:r>
            <a:endParaRPr lang="ru-RU" sz="48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220072" y="1340768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7</a:t>
            </a:r>
            <a:endParaRPr lang="ru-RU" sz="48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979712" y="2708920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10</a:t>
            </a:r>
            <a:endParaRPr lang="ru-RU" sz="48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23928" y="2708920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11</a:t>
            </a:r>
            <a:endParaRPr lang="ru-RU" sz="48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979712" y="4077072"/>
            <a:ext cx="1979712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14</a:t>
            </a:r>
            <a:endParaRPr lang="ru-RU" sz="48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077072"/>
            <a:ext cx="205172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16</a:t>
            </a:r>
            <a:endParaRPr lang="ru-RU" sz="48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979712" y="5517232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18</a:t>
            </a:r>
            <a:endParaRPr lang="ru-RU" sz="48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923928" y="5517232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19</a:t>
            </a:r>
            <a:endParaRPr lang="ru-RU" sz="48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979712" y="1340768"/>
            <a:ext cx="3203848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6</a:t>
            </a:r>
            <a:endParaRPr lang="ru-RU" sz="48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940152" y="2708920"/>
            <a:ext cx="3203848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12</a:t>
            </a:r>
            <a:endParaRPr lang="ru-RU" sz="48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923928" y="4077072"/>
            <a:ext cx="3203848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15</a:t>
            </a:r>
            <a:endParaRPr lang="ru-RU" sz="48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940152" y="5517232"/>
            <a:ext cx="3203848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20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дом\Desktop\умные каникулы 18 экология\презентация\картинки к презентации\кто спрятался\1842-rabb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</a:t>
            </a:r>
            <a:endParaRPr lang="ru-RU" sz="4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340768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5</a:t>
            </a:r>
            <a:endParaRPr lang="ru-RU" sz="4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2708920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9</a:t>
            </a:r>
            <a:endParaRPr lang="ru-RU" sz="4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4077072"/>
            <a:ext cx="1979712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13</a:t>
            </a:r>
            <a:endParaRPr lang="ru-RU" sz="4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5517232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17</a:t>
            </a:r>
            <a:endParaRPr lang="ru-RU" sz="4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979712" y="0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2</a:t>
            </a:r>
            <a:endParaRPr lang="ru-RU" sz="4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23928" y="0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3</a:t>
            </a:r>
            <a:endParaRPr lang="ru-RU" sz="4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940152" y="0"/>
            <a:ext cx="3203848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4</a:t>
            </a:r>
            <a:endParaRPr lang="ru-RU" sz="48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64288" y="1340768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8</a:t>
            </a:r>
            <a:endParaRPr lang="ru-RU" sz="48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220072" y="1340768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7</a:t>
            </a:r>
            <a:endParaRPr lang="ru-RU" sz="48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979712" y="2708920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10</a:t>
            </a:r>
            <a:endParaRPr lang="ru-RU" sz="48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23928" y="2708920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11</a:t>
            </a:r>
            <a:endParaRPr lang="ru-RU" sz="48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979712" y="4077072"/>
            <a:ext cx="1979712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14</a:t>
            </a:r>
            <a:endParaRPr lang="ru-RU" sz="48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077072"/>
            <a:ext cx="205172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16</a:t>
            </a:r>
            <a:endParaRPr lang="ru-RU" sz="48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979712" y="5517232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18</a:t>
            </a:r>
            <a:endParaRPr lang="ru-RU" sz="48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923928" y="5517232"/>
            <a:ext cx="1979712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19</a:t>
            </a:r>
            <a:endParaRPr lang="ru-RU" sz="48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979712" y="1340768"/>
            <a:ext cx="3203848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6</a:t>
            </a:r>
            <a:endParaRPr lang="ru-RU" sz="48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940152" y="2708920"/>
            <a:ext cx="3203848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12</a:t>
            </a:r>
            <a:endParaRPr lang="ru-RU" sz="48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923928" y="4077072"/>
            <a:ext cx="3203848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15</a:t>
            </a:r>
            <a:endParaRPr lang="ru-RU" sz="48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940152" y="5517232"/>
            <a:ext cx="3203848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20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дом\Desktop\умные каникулы 18 экология\презентация\картинки к презентации\кто спрятался\248333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дом\Desktop\умные каникулы 18 экология\презентация\картинки к презентации\кто спрятался\2022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дом\Desktop\умные каникулы 18 экология\презентация\картинки к презентации\угадай по части\261224_gallery.worl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1458" y="476672"/>
            <a:ext cx="5420142" cy="2808312"/>
          </a:xfrm>
          <a:prstGeom prst="rect">
            <a:avLst/>
          </a:prstGeom>
          <a:noFill/>
        </p:spPr>
      </p:pic>
      <p:pic>
        <p:nvPicPr>
          <p:cNvPr id="20483" name="Picture 3" descr="C:\Users\дом\Desktop\умные каникулы 18 экология\презентация\картинки к презентации\угадай по части\261224_gallery.world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645024"/>
            <a:ext cx="3821646" cy="2795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дом\Desktop\умные каникулы 18 экология\презентация\картинки к презентации\кто спрятался\55bb7c7b43f303a4dc6d7072b739e0a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ом\Desktop\умные каникулы 18 экология\презентация\картинки к презентации\кто спрятался\1842-rabb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836712"/>
            <a:ext cx="3526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Сортировщики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9219" name="Picture 3" descr="C:\Users\дом\Desktop\умные каникулы 18 экология\_________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700808"/>
            <a:ext cx="6574061" cy="4951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дом\Desktop\умные каникулы 18 экология\hybrid_20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32656"/>
            <a:ext cx="5472608" cy="614133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691680" y="1052736"/>
            <a:ext cx="2160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Гибриды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дом\Desktop\умные каникулы 18 экология\презентация\картинки к презентации\новые животные\ЗЕБРОИ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60648"/>
            <a:ext cx="4521830" cy="3816424"/>
          </a:xfrm>
          <a:prstGeom prst="rect">
            <a:avLst/>
          </a:prstGeom>
          <a:noFill/>
        </p:spPr>
      </p:pic>
      <p:pic>
        <p:nvPicPr>
          <p:cNvPr id="10243" name="Picture 3" descr="C:\Users\дом\Desktop\умные каникулы 18 экология\презентация\картинки к презентации\новые животные\зебр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221088"/>
            <a:ext cx="3593842" cy="2394397"/>
          </a:xfrm>
          <a:prstGeom prst="rect">
            <a:avLst/>
          </a:prstGeom>
          <a:noFill/>
        </p:spPr>
      </p:pic>
      <p:pic>
        <p:nvPicPr>
          <p:cNvPr id="10244" name="Picture 4" descr="C:\Users\дом\Desktop\умные каникулы 18 экология\презентация\картинки к презентации\новые животные\лошад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4221088"/>
            <a:ext cx="3564515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дом\Desktop\умные каникулы 18 экология\презентация\картинки к презентации\новые животные\ЛИ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60648"/>
            <a:ext cx="4881736" cy="3258728"/>
          </a:xfrm>
          <a:prstGeom prst="rect">
            <a:avLst/>
          </a:prstGeom>
          <a:noFill/>
        </p:spPr>
      </p:pic>
      <p:pic>
        <p:nvPicPr>
          <p:cNvPr id="11267" name="Picture 3" descr="C:\Users\дом\Desktop\умные каникулы 18 экология\презентация\картинки к презентации\новые животные\ле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77072"/>
            <a:ext cx="4176464" cy="2432496"/>
          </a:xfrm>
          <a:prstGeom prst="rect">
            <a:avLst/>
          </a:prstGeom>
          <a:noFill/>
        </p:spPr>
      </p:pic>
      <p:pic>
        <p:nvPicPr>
          <p:cNvPr id="11268" name="Picture 4" descr="C:\Users\дом\Desktop\умные каникулы 18 экология\презентация\картинки к презентации\новые животные\тиг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077072"/>
            <a:ext cx="4032448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дом\Desktop\умные каникулы 18 экология\презентация\картинки к презентации\новые животные\ВОЛКОСО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32656"/>
            <a:ext cx="5322168" cy="3193301"/>
          </a:xfrm>
          <a:prstGeom prst="rect">
            <a:avLst/>
          </a:prstGeom>
          <a:noFill/>
        </p:spPr>
      </p:pic>
      <p:pic>
        <p:nvPicPr>
          <p:cNvPr id="12291" name="Picture 3" descr="C:\Users\дом\Desktop\умные каникулы 18 экология\презентация\картинки к презентации\новые животные\волк.jpg"/>
          <p:cNvPicPr>
            <a:picLocks noChangeAspect="1" noChangeArrowheads="1"/>
          </p:cNvPicPr>
          <p:nvPr/>
        </p:nvPicPr>
        <p:blipFill>
          <a:blip r:embed="rId3" cstate="print"/>
          <a:srcRect l="22109"/>
          <a:stretch>
            <a:fillRect/>
          </a:stretch>
        </p:blipFill>
        <p:spPr bwMode="auto">
          <a:xfrm>
            <a:off x="539552" y="4005064"/>
            <a:ext cx="3672408" cy="2652062"/>
          </a:xfrm>
          <a:prstGeom prst="rect">
            <a:avLst/>
          </a:prstGeom>
          <a:noFill/>
        </p:spPr>
      </p:pic>
      <p:pic>
        <p:nvPicPr>
          <p:cNvPr id="12292" name="Picture 4" descr="C:\Users\дом\Desktop\умные каникулы 18 экология\презентация\картинки к презентации\новые животные\соба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932997"/>
            <a:ext cx="3614043" cy="27097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дом\Desktop\умные каникулы 18 экология\презентация\картинки к презентации\новые животные\ЯГЛЕ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60648"/>
            <a:ext cx="4482075" cy="3361556"/>
          </a:xfrm>
          <a:prstGeom prst="rect">
            <a:avLst/>
          </a:prstGeom>
          <a:noFill/>
        </p:spPr>
      </p:pic>
      <p:pic>
        <p:nvPicPr>
          <p:cNvPr id="13315" name="Picture 3" descr="C:\Users\дом\Desktop\умные каникулы 18 экология\презентация\картинки к презентации\новые животные\ягуа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77072"/>
            <a:ext cx="3888432" cy="2430270"/>
          </a:xfrm>
          <a:prstGeom prst="rect">
            <a:avLst/>
          </a:prstGeom>
          <a:noFill/>
        </p:spPr>
      </p:pic>
      <p:pic>
        <p:nvPicPr>
          <p:cNvPr id="13316" name="Picture 4" descr="C:\Users\дом\Desktop\умные каникулы 18 экология\презентация\картинки к презентации\новые животные\ле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149080"/>
            <a:ext cx="4104456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дом\Desktop\умные каникулы 18 экология\презентация\картинки к презентации\новые животные\ЗУБР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88640"/>
            <a:ext cx="5110700" cy="3290449"/>
          </a:xfrm>
          <a:prstGeom prst="rect">
            <a:avLst/>
          </a:prstGeom>
          <a:noFill/>
        </p:spPr>
      </p:pic>
      <p:pic>
        <p:nvPicPr>
          <p:cNvPr id="14339" name="Picture 3" descr="C:\Users\дом\Desktop\умные каникулы 18 экология\презентация\картинки к презентации\новые животные\зуб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4005064"/>
            <a:ext cx="4091340" cy="2600697"/>
          </a:xfrm>
          <a:prstGeom prst="rect">
            <a:avLst/>
          </a:prstGeom>
          <a:noFill/>
        </p:spPr>
      </p:pic>
      <p:pic>
        <p:nvPicPr>
          <p:cNvPr id="14340" name="Picture 4" descr="C:\Users\дом\Desktop\умные каникулы 18 экология\презентация\картинки к презентации\новые животные\бы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005064"/>
            <a:ext cx="3419872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дом\Desktop\умные каникулы 18 экология\презентация\картинки к презентации\новые животные\КА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60648"/>
            <a:ext cx="4983088" cy="3323946"/>
          </a:xfrm>
          <a:prstGeom prst="rect">
            <a:avLst/>
          </a:prstGeom>
          <a:noFill/>
        </p:spPr>
      </p:pic>
      <p:pic>
        <p:nvPicPr>
          <p:cNvPr id="15363" name="Picture 3" descr="C:\Users\дом\Desktop\умные каникулы 18 экология\презентация\картинки к презентации\новые животные\верблю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933056"/>
            <a:ext cx="3628662" cy="2721496"/>
          </a:xfrm>
          <a:prstGeom prst="rect">
            <a:avLst/>
          </a:prstGeom>
          <a:noFill/>
        </p:spPr>
      </p:pic>
      <p:pic>
        <p:nvPicPr>
          <p:cNvPr id="15364" name="Picture 4" descr="C:\Users\дом\Desktop\умные каникулы 18 экология\презентация\картинки к презентации\новые животные\лам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933056"/>
            <a:ext cx="4032448" cy="26916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дом\Desktop\умные каникулы 18 экология\презентация\картинки к презентации\угадай по части\3eb6c924359bc21bbca6637d48510bca — коп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00808"/>
            <a:ext cx="3240360" cy="3452350"/>
          </a:xfrm>
          <a:prstGeom prst="rect">
            <a:avLst/>
          </a:prstGeom>
          <a:noFill/>
        </p:spPr>
      </p:pic>
      <p:pic>
        <p:nvPicPr>
          <p:cNvPr id="21507" name="Picture 3" descr="C:\Users\дом\Desktop\умные каникулы 18 экология\презентация\картинки к презентации\угадай по части\3eb6c924359bc21bbca6637d48510b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988840"/>
            <a:ext cx="3994073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дом\Desktop\умные каникулы 18 экология\презентация\картинки к презентации\новые животные\МУ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60648"/>
            <a:ext cx="5191409" cy="3474705"/>
          </a:xfrm>
          <a:prstGeom prst="rect">
            <a:avLst/>
          </a:prstGeom>
          <a:noFill/>
        </p:spPr>
      </p:pic>
      <p:pic>
        <p:nvPicPr>
          <p:cNvPr id="16387" name="Picture 3" descr="C:\Users\дом\Desktop\умные каникулы 18 экология\презентация\картинки к презентации\новые животные\осё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77072"/>
            <a:ext cx="3363877" cy="2520280"/>
          </a:xfrm>
          <a:prstGeom prst="rect">
            <a:avLst/>
          </a:prstGeom>
          <a:noFill/>
        </p:spPr>
      </p:pic>
      <p:pic>
        <p:nvPicPr>
          <p:cNvPr id="16388" name="Picture 4" descr="C:\Users\дом\Desktop\умные каникулы 18 экология\презентация\картинки к презентации\новые животные\кобыла.jpg"/>
          <p:cNvPicPr>
            <a:picLocks noChangeAspect="1" noChangeArrowheads="1"/>
          </p:cNvPicPr>
          <p:nvPr/>
        </p:nvPicPr>
        <p:blipFill>
          <a:blip r:embed="rId4" cstate="print"/>
          <a:srcRect l="8909" t="11620" r="2005" b="4717"/>
          <a:stretch>
            <a:fillRect/>
          </a:stretch>
        </p:blipFill>
        <p:spPr bwMode="auto">
          <a:xfrm>
            <a:off x="4788024" y="4149080"/>
            <a:ext cx="4080452" cy="24482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ом\Desktop\умные каникулы 18 экология\oboik.ru_418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051720" y="1052736"/>
            <a:ext cx="47373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БЕРЕГИТЕ ПРИРОДУ!</a:t>
            </a:r>
            <a:endParaRPr lang="ru-RU" sz="40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дом\Desktop\умные каникулы 18 экология\презентация\картинки к презентации\угадай по части\camel(2)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204864"/>
            <a:ext cx="4248472" cy="2773308"/>
          </a:xfrm>
          <a:prstGeom prst="rect">
            <a:avLst/>
          </a:prstGeom>
          <a:noFill/>
        </p:spPr>
      </p:pic>
      <p:pic>
        <p:nvPicPr>
          <p:cNvPr id="22531" name="Picture 3" descr="C:\Users\дом\Desktop\умные каникулы 18 экология\презентация\картинки к презентации\угадай по части\camel(2) — копия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556792"/>
            <a:ext cx="2592288" cy="38267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дом\Desktop\умные каникулы 18 экология\презентация\картинки к презентации\угадай по части\41788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280" y="2060848"/>
            <a:ext cx="4860540" cy="3240360"/>
          </a:xfrm>
          <a:prstGeom prst="rect">
            <a:avLst/>
          </a:prstGeom>
          <a:noFill/>
        </p:spPr>
      </p:pic>
      <p:pic>
        <p:nvPicPr>
          <p:cNvPr id="23555" name="Picture 3" descr="C:\Users\дом\Desktop\умные каникулы 18 экология\презентация\картинки к презентации\угадай по части\4178816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836712"/>
            <a:ext cx="1948917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3117</TotalTime>
  <Words>109</Words>
  <Application>Microsoft Office PowerPoint</Application>
  <PresentationFormat>Экран (4:3)</PresentationFormat>
  <Paragraphs>93</Paragraphs>
  <Slides>71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</dc:creator>
  <cp:lastModifiedBy>дом</cp:lastModifiedBy>
  <cp:revision>9</cp:revision>
  <dcterms:created xsi:type="dcterms:W3CDTF">2018-03-12T17:55:22Z</dcterms:created>
  <dcterms:modified xsi:type="dcterms:W3CDTF">2018-03-21T16:43:42Z</dcterms:modified>
</cp:coreProperties>
</file>